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3323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crer nos convida </a:t>
            </a:r>
          </a:p>
          <a:p>
            <a:r>
              <a:rPr lang="pt-BR" dirty="0"/>
              <a:t>tal rasgo de amor </a:t>
            </a:r>
          </a:p>
          <a:p>
            <a:r>
              <a:rPr lang="pt-BR" dirty="0"/>
              <a:t>Nos merecimentos </a:t>
            </a:r>
          </a:p>
          <a:p>
            <a:r>
              <a:rPr lang="pt-BR" dirty="0"/>
              <a:t>do filho de Deus;</a:t>
            </a:r>
          </a:p>
        </p:txBody>
      </p:sp>
    </p:spTree>
    <p:extLst>
      <p:ext uri="{BB962C8B-B14F-4D97-AF65-F5344CB8AC3E}">
        <p14:creationId xmlns:p14="http://schemas.microsoft.com/office/powerpoint/2010/main" val="3083340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quem, pois, confia </a:t>
            </a:r>
          </a:p>
          <a:p>
            <a:r>
              <a:rPr lang="pt-BR" dirty="0"/>
              <a:t>no seu Salvador, </a:t>
            </a:r>
          </a:p>
          <a:p>
            <a:r>
              <a:rPr lang="pt-BR" dirty="0"/>
              <a:t>Vai </a:t>
            </a:r>
            <a:r>
              <a:rPr lang="pt-BR" dirty="0" err="1"/>
              <a:t>vê-lO</a:t>
            </a:r>
            <a:r>
              <a:rPr lang="pt-BR" dirty="0"/>
              <a:t> sentado </a:t>
            </a:r>
          </a:p>
          <a:p>
            <a:r>
              <a:rPr lang="pt-BR" dirty="0"/>
              <a:t>na glória dos Céus.</a:t>
            </a:r>
          </a:p>
        </p:txBody>
      </p:sp>
    </p:spTree>
    <p:extLst>
      <p:ext uri="{BB962C8B-B14F-4D97-AF65-F5344CB8AC3E}">
        <p14:creationId xmlns:p14="http://schemas.microsoft.com/office/powerpoint/2010/main" val="2066913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Exultai! Exultai! </a:t>
            </a:r>
          </a:p>
          <a:p>
            <a:r>
              <a:rPr lang="pt-BR" dirty="0"/>
              <a:t>Vinde todos louvar </a:t>
            </a:r>
          </a:p>
          <a:p>
            <a:r>
              <a:rPr lang="pt-BR" dirty="0"/>
              <a:t>A Jesus Salvador, </a:t>
            </a:r>
          </a:p>
          <a:p>
            <a:r>
              <a:rPr lang="pt-BR" dirty="0"/>
              <a:t>A Jesus Redentor;</a:t>
            </a:r>
          </a:p>
        </p:txBody>
      </p:sp>
    </p:spTree>
    <p:extLst>
      <p:ext uri="{BB962C8B-B14F-4D97-AF65-F5344CB8AC3E}">
        <p14:creationId xmlns:p14="http://schemas.microsoft.com/office/powerpoint/2010/main" val="4247086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Deus demos glória, </a:t>
            </a:r>
          </a:p>
          <a:p>
            <a:r>
              <a:rPr lang="pt-BR" dirty="0"/>
              <a:t>porquanto do Céu </a:t>
            </a:r>
          </a:p>
          <a:p>
            <a:r>
              <a:rPr lang="pt-BR" dirty="0"/>
              <a:t>Seu Filho bendito </a:t>
            </a:r>
          </a:p>
          <a:p>
            <a:r>
              <a:rPr lang="pt-BR" dirty="0"/>
              <a:t>por nós todos deu.</a:t>
            </a:r>
          </a:p>
        </p:txBody>
      </p:sp>
    </p:spTree>
    <p:extLst>
      <p:ext uri="{BB962C8B-B14F-4D97-AF65-F5344CB8AC3E}">
        <p14:creationId xmlns:p14="http://schemas.microsoft.com/office/powerpoint/2010/main" val="1675159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Deus demos glória </a:t>
            </a:r>
          </a:p>
          <a:p>
            <a:r>
              <a:rPr lang="pt-BR" dirty="0"/>
              <a:t>com grande fervor; </a:t>
            </a:r>
          </a:p>
          <a:p>
            <a:r>
              <a:rPr lang="pt-BR" dirty="0"/>
              <a:t>Seu Filho bendito </a:t>
            </a:r>
          </a:p>
          <a:p>
            <a:r>
              <a:rPr lang="pt-BR" dirty="0"/>
              <a:t>por nós todos deu;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graça concede ao </a:t>
            </a:r>
          </a:p>
          <a:p>
            <a:r>
              <a:rPr lang="pt-BR" dirty="0"/>
              <a:t>mais vil pecador, </a:t>
            </a:r>
          </a:p>
          <a:p>
            <a:r>
              <a:rPr lang="pt-BR" dirty="0"/>
              <a:t>Abrindo-lhe a porta </a:t>
            </a:r>
          </a:p>
          <a:p>
            <a:r>
              <a:rPr lang="pt-BR" dirty="0"/>
              <a:t>de entrada no Céu.</a:t>
            </a:r>
          </a:p>
        </p:txBody>
      </p:sp>
    </p:spTree>
    <p:extLst>
      <p:ext uri="{BB962C8B-B14F-4D97-AF65-F5344CB8AC3E}">
        <p14:creationId xmlns:p14="http://schemas.microsoft.com/office/powerpoint/2010/main" val="1621016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Exultai! Exultai! </a:t>
            </a:r>
          </a:p>
          <a:p>
            <a:r>
              <a:rPr lang="pt-BR" dirty="0"/>
              <a:t>Vinde todos louvar </a:t>
            </a:r>
          </a:p>
          <a:p>
            <a:r>
              <a:rPr lang="pt-BR" dirty="0"/>
              <a:t>A Jesus Salvador, </a:t>
            </a:r>
          </a:p>
          <a:p>
            <a:r>
              <a:rPr lang="pt-BR" dirty="0"/>
              <a:t>A Jesus Redentor;</a:t>
            </a:r>
          </a:p>
        </p:txBody>
      </p:sp>
    </p:spTree>
    <p:extLst>
      <p:ext uri="{BB962C8B-B14F-4D97-AF65-F5344CB8AC3E}">
        <p14:creationId xmlns:p14="http://schemas.microsoft.com/office/powerpoint/2010/main" val="3697068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Deus demos glória, </a:t>
            </a:r>
          </a:p>
          <a:p>
            <a:r>
              <a:rPr lang="pt-BR" dirty="0"/>
              <a:t>porquanto do Céu </a:t>
            </a:r>
          </a:p>
          <a:p>
            <a:r>
              <a:rPr lang="pt-BR" dirty="0"/>
              <a:t>Seu Filho bendito </a:t>
            </a:r>
          </a:p>
          <a:p>
            <a:r>
              <a:rPr lang="pt-BR" dirty="0"/>
              <a:t>por nós todos deu.</a:t>
            </a:r>
          </a:p>
        </p:txBody>
      </p:sp>
    </p:spTree>
    <p:extLst>
      <p:ext uri="{BB962C8B-B14F-4D97-AF65-F5344CB8AC3E}">
        <p14:creationId xmlns:p14="http://schemas.microsoft.com/office/powerpoint/2010/main" val="3119746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graça real, </a:t>
            </a:r>
          </a:p>
          <a:p>
            <a:r>
              <a:rPr lang="pt-BR" dirty="0"/>
              <a:t>foi assim que Jesus, </a:t>
            </a:r>
          </a:p>
          <a:p>
            <a:r>
              <a:rPr lang="pt-BR" dirty="0"/>
              <a:t>Morrendo, Seu sangue </a:t>
            </a:r>
          </a:p>
          <a:p>
            <a:r>
              <a:rPr lang="pt-BR" dirty="0"/>
              <a:t>por nós derramou!</a:t>
            </a:r>
          </a:p>
        </p:txBody>
      </p:sp>
    </p:spTree>
    <p:extLst>
      <p:ext uri="{BB962C8B-B14F-4D97-AF65-F5344CB8AC3E}">
        <p14:creationId xmlns:p14="http://schemas.microsoft.com/office/powerpoint/2010/main" val="2143118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Herança nos Céus, </a:t>
            </a:r>
          </a:p>
          <a:p>
            <a:r>
              <a:rPr lang="pt-BR" dirty="0"/>
              <a:t>com os santos, em luz, </a:t>
            </a:r>
          </a:p>
          <a:p>
            <a:r>
              <a:rPr lang="pt-BR" dirty="0"/>
              <a:t>Comprou-nos Jesus, </a:t>
            </a:r>
          </a:p>
          <a:p>
            <a:r>
              <a:rPr lang="pt-BR" dirty="0"/>
              <a:t>pois o preço pagou.</a:t>
            </a:r>
          </a:p>
        </p:txBody>
      </p:sp>
    </p:spTree>
    <p:extLst>
      <p:ext uri="{BB962C8B-B14F-4D97-AF65-F5344CB8AC3E}">
        <p14:creationId xmlns:p14="http://schemas.microsoft.com/office/powerpoint/2010/main" val="2113945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Exultai! Exultai! </a:t>
            </a:r>
          </a:p>
          <a:p>
            <a:r>
              <a:rPr lang="pt-BR" dirty="0"/>
              <a:t>Vinde todos louvar </a:t>
            </a:r>
          </a:p>
          <a:p>
            <a:r>
              <a:rPr lang="pt-BR" dirty="0"/>
              <a:t>A Jesus Salvador, </a:t>
            </a:r>
          </a:p>
          <a:p>
            <a:r>
              <a:rPr lang="pt-BR" dirty="0"/>
              <a:t>A Jesus Redentor;</a:t>
            </a:r>
          </a:p>
        </p:txBody>
      </p:sp>
    </p:spTree>
    <p:extLst>
      <p:ext uri="{BB962C8B-B14F-4D97-AF65-F5344CB8AC3E}">
        <p14:creationId xmlns:p14="http://schemas.microsoft.com/office/powerpoint/2010/main" val="3181098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EXULTAÇÃO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Deus demos glória, </a:t>
            </a:r>
          </a:p>
          <a:p>
            <a:r>
              <a:rPr lang="pt-BR" dirty="0"/>
              <a:t>porquanto do Céu </a:t>
            </a:r>
          </a:p>
          <a:p>
            <a:r>
              <a:rPr lang="pt-BR" dirty="0"/>
              <a:t>Seu Filho bendito </a:t>
            </a:r>
          </a:p>
          <a:p>
            <a:r>
              <a:rPr lang="pt-BR" dirty="0"/>
              <a:t>por nós todos deu.</a:t>
            </a:r>
          </a:p>
        </p:txBody>
      </p:sp>
    </p:spTree>
    <p:extLst>
      <p:ext uri="{BB962C8B-B14F-4D97-AF65-F5344CB8AC3E}">
        <p14:creationId xmlns:p14="http://schemas.microsoft.com/office/powerpoint/2010/main" val="1432446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221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EXULTAÇÃO</vt:lpstr>
      <vt:lpstr>EXULTAÇÃO</vt:lpstr>
      <vt:lpstr>EXULTAÇÃO</vt:lpstr>
      <vt:lpstr>EXULTAÇÃO</vt:lpstr>
      <vt:lpstr>EXULTAÇÃO</vt:lpstr>
      <vt:lpstr>EXULTAÇÃO</vt:lpstr>
      <vt:lpstr>EXULTAÇÃO</vt:lpstr>
      <vt:lpstr>EXULTAÇÃO</vt:lpstr>
      <vt:lpstr>EXULTAÇÃO</vt:lpstr>
      <vt:lpstr>EXULTAÇÃO</vt:lpstr>
      <vt:lpstr>EXULTAÇÃO</vt:lpstr>
      <vt:lpstr>EXULTAÇÃO</vt:lpstr>
      <vt:lpstr>EXULTAÇÃO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2019-06-12T21:32:54Z</dcterms:modified>
</cp:coreProperties>
</file>

<file path=docProps/thumbnail.jpeg>
</file>